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29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69" y="1589604"/>
            <a:ext cx="4869061" cy="35219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852964"/>
            <a:ext cx="7415927" cy="4258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 Segmentation: U-Net For Self Driving Cars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5481876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presentation explores the development and application of a U-Net-based image segmentation model for autonomous vehicle navigation.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6350437" y="696313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868716" y="6944678"/>
            <a:ext cx="176105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351723"/>
            <a:ext cx="4869061" cy="35260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 Statement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8" name="Text 4"/>
          <p:cNvSpPr/>
          <p:nvPr/>
        </p:nvSpPr>
        <p:spPr>
          <a:xfrm>
            <a:off x="1080968" y="2406610"/>
            <a:ext cx="12156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2314099"/>
            <a:ext cx="396073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Autonomous Driving Safety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safe and efficient navigation for self-driving cars.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2" name="Text 8"/>
          <p:cNvSpPr/>
          <p:nvPr/>
        </p:nvSpPr>
        <p:spPr>
          <a:xfrm>
            <a:off x="1034891" y="4255056"/>
            <a:ext cx="21371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1666280" y="4162544"/>
            <a:ext cx="312967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Perception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identification and segmentation of key objects like roads, lanes, traffic lights, and pedestrians.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6" name="Text 12"/>
          <p:cNvSpPr/>
          <p:nvPr/>
        </p:nvSpPr>
        <p:spPr>
          <a:xfrm>
            <a:off x="1031677" y="6103501"/>
            <a:ext cx="22002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666280" y="6010989"/>
            <a:ext cx="33669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 Environments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diverse and dynamic road conditions, including weather, lighting, and traffic variations.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Description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Input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images from car cameras.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Output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Segmented images highlighting key objects.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Development Work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U-Net architecture implemented using TensorFlow, trained on labeled datasets.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455188"/>
            <a:ext cx="4869061" cy="33191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72985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Evaluation and Limitations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3643193"/>
            <a:ext cx="7415927" cy="2856547"/>
          </a:xfrm>
          <a:prstGeom prst="roundRect">
            <a:avLst>
              <a:gd name="adj" fmla="val 129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79277" y="365843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126093" y="381416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4822627" y="381416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79277" y="4364950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126093" y="45206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4822627" y="45206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95% (average)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79277" y="5071467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126093" y="522720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4822627" y="522720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97% (average)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879277" y="5777984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126093" y="593371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endParaRPr lang="en-US" sz="1944" dirty="0"/>
          </a:p>
        </p:txBody>
      </p:sp>
      <p:sp>
        <p:nvSpPr>
          <p:cNvPr id="19" name="Text 15"/>
          <p:cNvSpPr/>
          <p:nvPr/>
        </p:nvSpPr>
        <p:spPr>
          <a:xfrm>
            <a:off x="4822627" y="593371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93% (average)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95550" y="2692241"/>
            <a:ext cx="6070044" cy="551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42"/>
              </a:lnSpc>
              <a:buNone/>
            </a:pPr>
            <a:r>
              <a:rPr lang="en-US" sz="347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Lessons Learned - Teamwork</a:t>
            </a:r>
            <a:endParaRPr lang="en-US" sz="34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3508296"/>
            <a:ext cx="882253" cy="141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42479" y="3684746"/>
            <a:ext cx="2205752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1"/>
              </a:lnSpc>
              <a:buNone/>
            </a:pPr>
            <a:r>
              <a:rPr lang="en-US" sz="173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Communication</a:t>
            </a:r>
            <a:endParaRPr lang="en-US" sz="1737" dirty="0"/>
          </a:p>
        </p:txBody>
      </p:sp>
      <p:sp>
        <p:nvSpPr>
          <p:cNvPr id="8" name="Text 4"/>
          <p:cNvSpPr/>
          <p:nvPr/>
        </p:nvSpPr>
        <p:spPr>
          <a:xfrm>
            <a:off x="3642479" y="4066342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and clear communication was crucial for successful collaboration.</a:t>
            </a:r>
            <a:endParaRPr lang="en-US" sz="138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50" y="4919901"/>
            <a:ext cx="882253" cy="14116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42479" y="5096351"/>
            <a:ext cx="2205752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1"/>
              </a:lnSpc>
              <a:buNone/>
            </a:pPr>
            <a:r>
              <a:rPr lang="en-US" sz="173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Role Specialization</a:t>
            </a:r>
            <a:endParaRPr lang="en-US" sz="1737" dirty="0"/>
          </a:p>
        </p:txBody>
      </p:sp>
      <p:sp>
        <p:nvSpPr>
          <p:cNvPr id="11" name="Text 6"/>
          <p:cNvSpPr/>
          <p:nvPr/>
        </p:nvSpPr>
        <p:spPr>
          <a:xfrm>
            <a:off x="3642479" y="5477947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Dividing tasks based on team members' strengths and expertise.</a:t>
            </a:r>
            <a:endParaRPr lang="en-US" sz="138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550" y="6331506"/>
            <a:ext cx="882253" cy="14116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642479" y="6507956"/>
            <a:ext cx="2205752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1"/>
              </a:lnSpc>
              <a:buNone/>
            </a:pPr>
            <a:r>
              <a:rPr lang="en-US" sz="173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Regular Feedback</a:t>
            </a:r>
            <a:endParaRPr lang="en-US" sz="1737" dirty="0"/>
          </a:p>
        </p:txBody>
      </p:sp>
      <p:sp>
        <p:nvSpPr>
          <p:cNvPr id="14" name="Text 8"/>
          <p:cNvSpPr/>
          <p:nvPr/>
        </p:nvSpPr>
        <p:spPr>
          <a:xfrm>
            <a:off x="3642479" y="6889552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feedback loops ensured progress and addressed potential issues early on.</a:t>
            </a:r>
            <a:endParaRPr lang="en-US" sz="138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92" y="2329696"/>
            <a:ext cx="4935498" cy="35700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7568" y="783788"/>
            <a:ext cx="760166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Lessons Learned - Development Work</a:t>
            </a:r>
            <a:endParaRPr lang="en-US" sz="4338" dirty="0"/>
          </a:p>
        </p:txBody>
      </p:sp>
      <p:sp>
        <p:nvSpPr>
          <p:cNvPr id="7" name="Shape 3"/>
          <p:cNvSpPr/>
          <p:nvPr/>
        </p:nvSpPr>
        <p:spPr>
          <a:xfrm>
            <a:off x="6257568" y="2491383"/>
            <a:ext cx="7601664" cy="1622108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4"/>
          <p:cNvSpPr/>
          <p:nvPr/>
        </p:nvSpPr>
        <p:spPr>
          <a:xfrm>
            <a:off x="6477833" y="2711648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2169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TensorFlow</a:t>
            </a:r>
            <a:endParaRPr lang="en-US" sz="2169" dirty="0"/>
          </a:p>
        </p:txBody>
      </p:sp>
      <p:sp>
        <p:nvSpPr>
          <p:cNvPr id="9" name="Text 5"/>
          <p:cNvSpPr/>
          <p:nvPr/>
        </p:nvSpPr>
        <p:spPr>
          <a:xfrm>
            <a:off x="6477833" y="3188137"/>
            <a:ext cx="7161133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expertise in using TensorFlow for deep learning model development.</a:t>
            </a:r>
            <a:endParaRPr lang="en-US" sz="1735" dirty="0"/>
          </a:p>
        </p:txBody>
      </p:sp>
      <p:sp>
        <p:nvSpPr>
          <p:cNvPr id="10" name="Shape 6"/>
          <p:cNvSpPr/>
          <p:nvPr/>
        </p:nvSpPr>
        <p:spPr>
          <a:xfrm>
            <a:off x="6257568" y="4333756"/>
            <a:ext cx="7601664" cy="1622108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1" name="Text 7"/>
          <p:cNvSpPr/>
          <p:nvPr/>
        </p:nvSpPr>
        <p:spPr>
          <a:xfrm>
            <a:off x="6477833" y="455402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2169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Augmentation</a:t>
            </a:r>
            <a:endParaRPr lang="en-US" sz="2169" dirty="0"/>
          </a:p>
        </p:txBody>
      </p:sp>
      <p:sp>
        <p:nvSpPr>
          <p:cNvPr id="12" name="Text 8"/>
          <p:cNvSpPr/>
          <p:nvPr/>
        </p:nvSpPr>
        <p:spPr>
          <a:xfrm>
            <a:off x="6477833" y="5030510"/>
            <a:ext cx="7161133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data augmentation techniques to improve model robustness.</a:t>
            </a:r>
            <a:endParaRPr lang="en-US" sz="1735" dirty="0"/>
          </a:p>
        </p:txBody>
      </p:sp>
      <p:sp>
        <p:nvSpPr>
          <p:cNvPr id="13" name="Shape 9"/>
          <p:cNvSpPr/>
          <p:nvPr/>
        </p:nvSpPr>
        <p:spPr>
          <a:xfrm>
            <a:off x="6257568" y="6176129"/>
            <a:ext cx="7601664" cy="1269563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14" name="Text 10"/>
          <p:cNvSpPr/>
          <p:nvPr/>
        </p:nvSpPr>
        <p:spPr>
          <a:xfrm>
            <a:off x="6477833" y="6396395"/>
            <a:ext cx="3075384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2169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Hyperparameter Tuning</a:t>
            </a:r>
            <a:endParaRPr lang="en-US" sz="2169" dirty="0"/>
          </a:p>
        </p:txBody>
      </p:sp>
      <p:sp>
        <p:nvSpPr>
          <p:cNvPr id="15" name="Text 11"/>
          <p:cNvSpPr/>
          <p:nvPr/>
        </p:nvSpPr>
        <p:spPr>
          <a:xfrm>
            <a:off x="6477833" y="6872883"/>
            <a:ext cx="7161133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model performance by carefully tuning hyperparameters.</a:t>
            </a:r>
            <a:endParaRPr lang="en-US" sz="173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895600"/>
            <a:ext cx="3429000" cy="2438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4812" y="1205389"/>
            <a:ext cx="7403902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Lessons Learned - Communication</a:t>
            </a:r>
            <a:endParaRPr lang="en-US" sz="353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12" y="2035731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2664143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Presentations</a:t>
            </a:r>
            <a:endParaRPr lang="en-US" sz="1767" dirty="0"/>
          </a:p>
        </p:txBody>
      </p:sp>
      <p:sp>
        <p:nvSpPr>
          <p:cNvPr id="9" name="Text 4"/>
          <p:cNvSpPr/>
          <p:nvPr/>
        </p:nvSpPr>
        <p:spPr>
          <a:xfrm>
            <a:off x="6114812" y="3052286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and concise presentations effectively conveyed project progress and results.</a:t>
            </a:r>
            <a:endParaRPr lang="en-US" sz="141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3878104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450651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Documentation</a:t>
            </a:r>
            <a:endParaRPr lang="en-US" sz="1767" dirty="0"/>
          </a:p>
        </p:txBody>
      </p:sp>
      <p:sp>
        <p:nvSpPr>
          <p:cNvPr id="12" name="Text 6"/>
          <p:cNvSpPr/>
          <p:nvPr/>
        </p:nvSpPr>
        <p:spPr>
          <a:xfrm>
            <a:off x="6114812" y="4894659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Thorough documentation ensured knowledge sharing and future reference.</a:t>
            </a:r>
            <a:endParaRPr lang="en-US" sz="1414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812" y="5720477"/>
            <a:ext cx="448866" cy="4488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4812" y="6348889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Discussions</a:t>
            </a:r>
            <a:endParaRPr lang="en-US" sz="1767" dirty="0"/>
          </a:p>
        </p:txBody>
      </p:sp>
      <p:sp>
        <p:nvSpPr>
          <p:cNvPr id="15" name="Text 8"/>
          <p:cNvSpPr/>
          <p:nvPr/>
        </p:nvSpPr>
        <p:spPr>
          <a:xfrm>
            <a:off x="6114812" y="6737033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discussions fostered knowledge sharing and collaborative problem-solving.</a:t>
            </a:r>
            <a:endParaRPr lang="en-US" sz="141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92" y="2329696"/>
            <a:ext cx="4935498" cy="35700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7568" y="607576"/>
            <a:ext cx="760166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Lessons Learned - Course Knowledge</a:t>
            </a:r>
            <a:endParaRPr lang="en-US" sz="4338" dirty="0"/>
          </a:p>
        </p:txBody>
      </p:sp>
      <p:sp>
        <p:nvSpPr>
          <p:cNvPr id="7" name="Shape 3"/>
          <p:cNvSpPr/>
          <p:nvPr/>
        </p:nvSpPr>
        <p:spPr>
          <a:xfrm>
            <a:off x="6572845" y="2315170"/>
            <a:ext cx="30480" cy="5306854"/>
          </a:xfrm>
          <a:prstGeom prst="roundRect">
            <a:avLst>
              <a:gd name="adj" fmla="val 108446"/>
            </a:avLst>
          </a:prstGeom>
          <a:solidFill>
            <a:srgbClr val="D3D1C9"/>
          </a:solidFill>
          <a:ln/>
        </p:spPr>
      </p:sp>
      <p:sp>
        <p:nvSpPr>
          <p:cNvPr id="8" name="Shape 4"/>
          <p:cNvSpPr/>
          <p:nvPr/>
        </p:nvSpPr>
        <p:spPr>
          <a:xfrm>
            <a:off x="6805493" y="2795707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3D1C9"/>
          </a:solidFill>
          <a:ln/>
        </p:spPr>
      </p:sp>
      <p:sp>
        <p:nvSpPr>
          <p:cNvPr id="9" name="Shape 5"/>
          <p:cNvSpPr/>
          <p:nvPr/>
        </p:nvSpPr>
        <p:spPr>
          <a:xfrm>
            <a:off x="6340197" y="2563058"/>
            <a:ext cx="495776" cy="495776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0" name="Text 6"/>
          <p:cNvSpPr/>
          <p:nvPr/>
        </p:nvSpPr>
        <p:spPr>
          <a:xfrm>
            <a:off x="6533793" y="2645688"/>
            <a:ext cx="108466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7"/>
          <p:cNvSpPr/>
          <p:nvPr/>
        </p:nvSpPr>
        <p:spPr>
          <a:xfrm>
            <a:off x="7800023" y="2535436"/>
            <a:ext cx="3537823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 Foundations</a:t>
            </a:r>
            <a:endParaRPr lang="en-US" sz="2169" dirty="0"/>
          </a:p>
        </p:txBody>
      </p:sp>
      <p:sp>
        <p:nvSpPr>
          <p:cNvPr id="12" name="Text 8"/>
          <p:cNvSpPr/>
          <p:nvPr/>
        </p:nvSpPr>
        <p:spPr>
          <a:xfrm>
            <a:off x="7800023" y="3011924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Reinforced understanding of deep learning concepts and algorithms.</a:t>
            </a:r>
            <a:endParaRPr lang="en-US" sz="1735" dirty="0"/>
          </a:p>
        </p:txBody>
      </p:sp>
      <p:sp>
        <p:nvSpPr>
          <p:cNvPr id="13" name="Shape 9"/>
          <p:cNvSpPr/>
          <p:nvPr/>
        </p:nvSpPr>
        <p:spPr>
          <a:xfrm>
            <a:off x="6805493" y="4638080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3D1C9"/>
          </a:solidFill>
          <a:ln/>
        </p:spPr>
      </p:sp>
      <p:sp>
        <p:nvSpPr>
          <p:cNvPr id="14" name="Shape 10"/>
          <p:cNvSpPr/>
          <p:nvPr/>
        </p:nvSpPr>
        <p:spPr>
          <a:xfrm>
            <a:off x="6340197" y="4405432"/>
            <a:ext cx="495776" cy="495776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5" name="Text 11"/>
          <p:cNvSpPr/>
          <p:nvPr/>
        </p:nvSpPr>
        <p:spPr>
          <a:xfrm>
            <a:off x="6492716" y="4488061"/>
            <a:ext cx="190738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2"/>
          <p:cNvSpPr/>
          <p:nvPr/>
        </p:nvSpPr>
        <p:spPr>
          <a:xfrm>
            <a:off x="7800023" y="4377809"/>
            <a:ext cx="421945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 Segmentation Techniques</a:t>
            </a:r>
            <a:endParaRPr lang="en-US" sz="2169" dirty="0"/>
          </a:p>
        </p:txBody>
      </p:sp>
      <p:sp>
        <p:nvSpPr>
          <p:cNvPr id="17" name="Text 13"/>
          <p:cNvSpPr/>
          <p:nvPr/>
        </p:nvSpPr>
        <p:spPr>
          <a:xfrm>
            <a:off x="7800023" y="4854297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Acquired practical experience with various image segmentation methods.</a:t>
            </a:r>
            <a:endParaRPr lang="en-US" sz="1735" dirty="0"/>
          </a:p>
        </p:txBody>
      </p:sp>
      <p:sp>
        <p:nvSpPr>
          <p:cNvPr id="18" name="Shape 14"/>
          <p:cNvSpPr/>
          <p:nvPr/>
        </p:nvSpPr>
        <p:spPr>
          <a:xfrm>
            <a:off x="6805493" y="6480453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3D1C9"/>
          </a:solidFill>
          <a:ln/>
        </p:spPr>
      </p:sp>
      <p:sp>
        <p:nvSpPr>
          <p:cNvPr id="19" name="Shape 15"/>
          <p:cNvSpPr/>
          <p:nvPr/>
        </p:nvSpPr>
        <p:spPr>
          <a:xfrm>
            <a:off x="6340197" y="6247805"/>
            <a:ext cx="495776" cy="495776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20" name="Text 16"/>
          <p:cNvSpPr/>
          <p:nvPr/>
        </p:nvSpPr>
        <p:spPr>
          <a:xfrm>
            <a:off x="6489859" y="6330434"/>
            <a:ext cx="196334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7"/>
          <p:cNvSpPr/>
          <p:nvPr/>
        </p:nvSpPr>
        <p:spPr>
          <a:xfrm>
            <a:off x="7800023" y="6220182"/>
            <a:ext cx="422576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Autonomous Vehicle Technology</a:t>
            </a:r>
            <a:endParaRPr lang="en-US" sz="2169" dirty="0"/>
          </a:p>
        </p:txBody>
      </p:sp>
      <p:sp>
        <p:nvSpPr>
          <p:cNvPr id="22" name="Text 18"/>
          <p:cNvSpPr/>
          <p:nvPr/>
        </p:nvSpPr>
        <p:spPr>
          <a:xfrm>
            <a:off x="7800023" y="6696670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Gaining insights into the broader context of autonomous vehicle development.</a:t>
            </a:r>
            <a:endParaRPr lang="en-US" sz="173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304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DM Sans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Somalita Priyadarshinee</cp:lastModifiedBy>
  <cp:revision>3</cp:revision>
  <dcterms:created xsi:type="dcterms:W3CDTF">2024-08-10T18:04:34Z</dcterms:created>
  <dcterms:modified xsi:type="dcterms:W3CDTF">2024-08-10T18:12:04Z</dcterms:modified>
</cp:coreProperties>
</file>